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3" r:id="rId19"/>
    <p:sldId id="275" r:id="rId20"/>
    <p:sldId id="276" r:id="rId21"/>
    <p:sldId id="277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4" r:id="rId34"/>
    <p:sldId id="293" r:id="rId35"/>
    <p:sldId id="300" r:id="rId36"/>
    <p:sldId id="295" r:id="rId37"/>
    <p:sldId id="296" r:id="rId38"/>
    <p:sldId id="297" r:id="rId39"/>
    <p:sldId id="298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24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32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91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21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91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60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18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89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77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41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32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BF510-1FBC-409C-9CB8-FC43A676E9F0}" type="datetimeFigureOut">
              <a:rPr lang="cs-CZ" smtClean="0"/>
              <a:t>27.05.2019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96BE5-FC4E-42E7-A990-EA4B8E81AA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25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089" y="0"/>
            <a:ext cx="5294985" cy="694172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-536755"/>
            <a:ext cx="9144000" cy="2387600"/>
          </a:xfrm>
        </p:spPr>
        <p:txBody>
          <a:bodyPr>
            <a:normAutofit/>
          </a:bodyPr>
          <a:lstStyle/>
          <a:p>
            <a:r>
              <a:rPr lang="cs-CZ" sz="7200" dirty="0" smtClean="0">
                <a:solidFill>
                  <a:srgbClr val="00B050"/>
                </a:solidFill>
                <a:latin typeface="Algerian" panose="04020705040A02060702" pitchFamily="82" charset="0"/>
              </a:rPr>
              <a:t>Gymnázium </a:t>
            </a:r>
            <a:r>
              <a:rPr lang="cs-CZ" sz="7200" dirty="0" err="1" smtClean="0">
                <a:solidFill>
                  <a:srgbClr val="00B050"/>
                </a:solidFill>
                <a:latin typeface="Algerian" panose="04020705040A02060702" pitchFamily="82" charset="0"/>
              </a:rPr>
              <a:t>view</a:t>
            </a:r>
            <a:endParaRPr lang="cs-CZ" sz="7200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789815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Bartošová </a:t>
            </a:r>
          </a:p>
          <a:p>
            <a:pPr algn="l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Klementová</a:t>
            </a:r>
          </a:p>
          <a:p>
            <a:pPr algn="l"/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Matiunina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Letaliková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1.A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7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-3663" r="27227" b="250"/>
          <a:stretch/>
        </p:blipFill>
        <p:spPr>
          <a:xfrm rot="5400000">
            <a:off x="2457093" y="408056"/>
            <a:ext cx="7604607" cy="6070863"/>
          </a:xfrm>
        </p:spPr>
      </p:pic>
      <p:sp>
        <p:nvSpPr>
          <p:cNvPr id="5" name="Tlačítko akce: Dopředu nebo Další 4">
            <a:hlinkClick r:id="" action="ppaction://hlinkshowjump?jump=nextslide" highlightClick="1"/>
          </p:cNvPr>
          <p:cNvSpPr/>
          <p:nvPr/>
        </p:nvSpPr>
        <p:spPr>
          <a:xfrm rot="16200000">
            <a:off x="6956982" y="4901938"/>
            <a:ext cx="678730" cy="367645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rId3" action="ppaction://hlinksldjump" highlightClick="1"/>
          </p:cNvPr>
          <p:cNvSpPr/>
          <p:nvPr/>
        </p:nvSpPr>
        <p:spPr>
          <a:xfrm rot="5400000">
            <a:off x="4568071" y="4883084"/>
            <a:ext cx="622169" cy="34879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7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33623"/>
            <a:ext cx="12192000" cy="7102136"/>
          </a:xfrm>
        </p:spPr>
      </p:pic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 rot="16200000">
            <a:off x="8012784" y="3346516"/>
            <a:ext cx="622169" cy="367645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lačítko akce: Zpět nebo Předchozí 8">
            <a:hlinkClick r:id="rId3" action="ppaction://hlinksldjump" highlightClick="1"/>
          </p:cNvPr>
          <p:cNvSpPr/>
          <p:nvPr/>
        </p:nvSpPr>
        <p:spPr>
          <a:xfrm>
            <a:off x="4260916" y="4421171"/>
            <a:ext cx="612742" cy="311084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lačítko akce: Zpět nebo Předchozí 9">
            <a:hlinkClick r:id="rId4" action="ppaction://hlinksldjump" highlightClick="1"/>
          </p:cNvPr>
          <p:cNvSpPr/>
          <p:nvPr/>
        </p:nvSpPr>
        <p:spPr>
          <a:xfrm rot="19501639">
            <a:off x="395926" y="6023728"/>
            <a:ext cx="641023" cy="329938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873658" y="1562322"/>
            <a:ext cx="2027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rgbClr val="00B050"/>
                </a:solidFill>
              </a:rPr>
              <a:t>Přízemí</a:t>
            </a:r>
            <a:endParaRPr lang="cs-CZ" sz="4800" dirty="0">
              <a:solidFill>
                <a:srgbClr val="00B050"/>
              </a:solidFill>
            </a:endParaRPr>
          </a:p>
        </p:txBody>
      </p:sp>
      <p:sp>
        <p:nvSpPr>
          <p:cNvPr id="3" name="Tlačítko akce: Dopředu nebo Další 2">
            <a:hlinkClick r:id="rId5" action="ppaction://hlinksldjump" highlightClick="1"/>
          </p:cNvPr>
          <p:cNvSpPr/>
          <p:nvPr/>
        </p:nvSpPr>
        <p:spPr>
          <a:xfrm rot="5214320">
            <a:off x="6468265" y="6205807"/>
            <a:ext cx="864973" cy="440724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7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5" t="-1499" r="8077" b="-429"/>
          <a:stretch/>
        </p:blipFill>
        <p:spPr>
          <a:xfrm rot="5400000">
            <a:off x="2752636" y="603309"/>
            <a:ext cx="7327123" cy="5536050"/>
          </a:xfrm>
        </p:spPr>
      </p:pic>
      <p:sp>
        <p:nvSpPr>
          <p:cNvPr id="5" name="Tlačítko akce: Zpět nebo Předchozí 4">
            <a:hlinkClick r:id="" action="ppaction://hlinkshowjump?jump=nextslide" highlightClick="1"/>
          </p:cNvPr>
          <p:cNvSpPr/>
          <p:nvPr/>
        </p:nvSpPr>
        <p:spPr>
          <a:xfrm rot="5400000">
            <a:off x="5891753" y="1900268"/>
            <a:ext cx="575035" cy="320511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Zpět nebo Předchozí 5">
            <a:hlinkClick r:id="rId3" action="ppaction://hlinksldjump" highlightClick="1"/>
          </p:cNvPr>
          <p:cNvSpPr/>
          <p:nvPr/>
        </p:nvSpPr>
        <p:spPr>
          <a:xfrm>
            <a:off x="5231876" y="2017336"/>
            <a:ext cx="575035" cy="330705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lačítko akce: Zpět nebo Předchozí 6">
            <a:hlinkClick r:id="rId4" action="ppaction://hlinksldjump" highlightClick="1"/>
          </p:cNvPr>
          <p:cNvSpPr/>
          <p:nvPr/>
        </p:nvSpPr>
        <p:spPr>
          <a:xfrm rot="16200000">
            <a:off x="5620732" y="5033913"/>
            <a:ext cx="768284" cy="395926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99" y="0"/>
            <a:ext cx="12796730" cy="6858000"/>
          </a:xfrm>
        </p:spPr>
      </p:pic>
      <p:sp>
        <p:nvSpPr>
          <p:cNvPr id="5" name="Tlačítko akce: Dopředu nebo Další 4">
            <a:hlinkClick r:id="" action="ppaction://hlinkshowjump?jump=previousslide" highlightClick="1"/>
          </p:cNvPr>
          <p:cNvSpPr/>
          <p:nvPr/>
        </p:nvSpPr>
        <p:spPr>
          <a:xfrm rot="5400000">
            <a:off x="6240545" y="4675697"/>
            <a:ext cx="697584" cy="358219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2705493" y="140561"/>
            <a:ext cx="2758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rgbClr val="00B050"/>
                </a:solidFill>
              </a:rPr>
              <a:t>Tělocvična</a:t>
            </a:r>
            <a:endParaRPr lang="cs-CZ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8" y="-188536"/>
            <a:ext cx="12257988" cy="7563440"/>
          </a:xfrm>
        </p:spPr>
      </p:pic>
      <p:sp>
        <p:nvSpPr>
          <p:cNvPr id="5" name="Tlačítko akce: Zpět nebo Předchozí 4">
            <a:hlinkClick r:id="rId3" action="ppaction://hlinksldjump" highlightClick="1"/>
          </p:cNvPr>
          <p:cNvSpPr/>
          <p:nvPr/>
        </p:nvSpPr>
        <p:spPr>
          <a:xfrm rot="16200000">
            <a:off x="5118755" y="6627043"/>
            <a:ext cx="754144" cy="367646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rId4" action="ppaction://hlinksldjump" highlightClick="1"/>
          </p:cNvPr>
          <p:cNvSpPr/>
          <p:nvPr/>
        </p:nvSpPr>
        <p:spPr>
          <a:xfrm rot="16200000">
            <a:off x="5269584" y="4534293"/>
            <a:ext cx="678730" cy="367646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Dopředu nebo Další 7">
            <a:hlinkClick r:id="rId5" action="ppaction://hlinksldjump" highlightClick="1"/>
          </p:cNvPr>
          <p:cNvSpPr/>
          <p:nvPr/>
        </p:nvSpPr>
        <p:spPr>
          <a:xfrm rot="19345123">
            <a:off x="9690754" y="4917434"/>
            <a:ext cx="678730" cy="32051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0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4"/>
          <a:stretch/>
        </p:blipFill>
        <p:spPr>
          <a:xfrm rot="5400000">
            <a:off x="2060205" y="1073141"/>
            <a:ext cx="8071590" cy="5250728"/>
          </a:xfrm>
        </p:spPr>
      </p:pic>
      <p:sp>
        <p:nvSpPr>
          <p:cNvPr id="5" name="Tlačítko akce: Zpět nebo Předchozí 4">
            <a:hlinkClick r:id="" action="ppaction://hlinkshowjump?jump=nextslide" highlightClick="1"/>
          </p:cNvPr>
          <p:cNvSpPr/>
          <p:nvPr/>
        </p:nvSpPr>
        <p:spPr>
          <a:xfrm>
            <a:off x="5269583" y="3698505"/>
            <a:ext cx="584462" cy="263950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rId3" action="ppaction://hlinksldjump" highlightClick="1"/>
          </p:cNvPr>
          <p:cNvSpPr/>
          <p:nvPr/>
        </p:nvSpPr>
        <p:spPr>
          <a:xfrm rot="16200000">
            <a:off x="5957740" y="3242821"/>
            <a:ext cx="512190" cy="235670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lačítko akce: Dopředu nebo Další 6">
            <a:hlinkClick r:id="rId4" action="ppaction://hlinksldjump" highlightClick="1"/>
          </p:cNvPr>
          <p:cNvSpPr/>
          <p:nvPr/>
        </p:nvSpPr>
        <p:spPr>
          <a:xfrm rot="5578310">
            <a:off x="5365371" y="6197460"/>
            <a:ext cx="826417" cy="39121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0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5"/>
          <a:stretch/>
        </p:blipFill>
        <p:spPr>
          <a:xfrm rot="5400000">
            <a:off x="2484227" y="856946"/>
            <a:ext cx="7507292" cy="5095817"/>
          </a:xfrm>
        </p:spPr>
      </p:pic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 rot="5400000">
            <a:off x="6052008" y="5344998"/>
            <a:ext cx="688157" cy="34879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9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47" t="521" r="38147" b="-521"/>
          <a:stretch/>
        </p:blipFill>
        <p:spPr>
          <a:xfrm rot="5400000">
            <a:off x="387492" y="-1489622"/>
            <a:ext cx="11568788" cy="5623716"/>
          </a:xfrm>
        </p:spPr>
      </p:pic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 rot="16200000">
            <a:off x="5436596" y="4233689"/>
            <a:ext cx="688157" cy="329938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rId4" action="ppaction://hlinksldjump" highlightClick="1"/>
          </p:cNvPr>
          <p:cNvSpPr/>
          <p:nvPr/>
        </p:nvSpPr>
        <p:spPr>
          <a:xfrm rot="5400000">
            <a:off x="5215066" y="6338862"/>
            <a:ext cx="801278" cy="358218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3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0"/>
          <a:stretch/>
        </p:blipFill>
        <p:spPr>
          <a:xfrm rot="10800000">
            <a:off x="-1" y="-23041"/>
            <a:ext cx="12191999" cy="6881039"/>
          </a:xfrm>
        </p:spPr>
      </p:pic>
      <p:sp>
        <p:nvSpPr>
          <p:cNvPr id="5" name="Tlačítko akce: Zpět nebo Předchozí 4">
            <a:hlinkClick r:id="" action="ppaction://hlinkshowjump?jump=previousslide" highlightClick="1"/>
          </p:cNvPr>
          <p:cNvSpPr/>
          <p:nvPr/>
        </p:nvSpPr>
        <p:spPr>
          <a:xfrm rot="16200000">
            <a:off x="10218656" y="6099143"/>
            <a:ext cx="782424" cy="414779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8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9720" y="1429122"/>
            <a:ext cx="7807273" cy="3795202"/>
          </a:xfrm>
        </p:spPr>
      </p:pic>
      <p:sp>
        <p:nvSpPr>
          <p:cNvPr id="7" name="Tlačítko akce: Dopředu nebo Další 6">
            <a:hlinkClick r:id="rId3" action="ppaction://hlinksldjump" highlightClick="1"/>
          </p:cNvPr>
          <p:cNvSpPr/>
          <p:nvPr/>
        </p:nvSpPr>
        <p:spPr>
          <a:xfrm rot="5400000">
            <a:off x="6109023" y="6306535"/>
            <a:ext cx="942681" cy="39121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Dopředu nebo Další 7">
            <a:hlinkClick r:id="" action="ppaction://hlinkshowjump?jump=nextslide" highlightClick="1"/>
          </p:cNvPr>
          <p:cNvSpPr/>
          <p:nvPr/>
        </p:nvSpPr>
        <p:spPr>
          <a:xfrm rot="16200000">
            <a:off x="6027944" y="4562572"/>
            <a:ext cx="713625" cy="358219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9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lačítko akce: Dopředu nebo Další 6">
            <a:hlinkClick r:id="" action="ppaction://hlinkshowjump?jump=nextslide" highlightClick="1"/>
          </p:cNvPr>
          <p:cNvSpPr/>
          <p:nvPr/>
        </p:nvSpPr>
        <p:spPr>
          <a:xfrm rot="16200000">
            <a:off x="4986779" y="6104510"/>
            <a:ext cx="575035" cy="414779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81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9"/>
          <a:stretch/>
        </p:blipFill>
        <p:spPr>
          <a:xfrm rot="5400000">
            <a:off x="1930251" y="1392829"/>
            <a:ext cx="8331497" cy="5017937"/>
          </a:xfrm>
        </p:spPr>
      </p:pic>
      <p:sp>
        <p:nvSpPr>
          <p:cNvPr id="5" name="Tlačítko akce: Dopředu nebo Další 4">
            <a:hlinkClick r:id="" action="ppaction://hlinkshowjump?jump=nextslide" highlightClick="1"/>
          </p:cNvPr>
          <p:cNvSpPr/>
          <p:nvPr/>
        </p:nvSpPr>
        <p:spPr>
          <a:xfrm rot="16200000">
            <a:off x="5820265" y="5137609"/>
            <a:ext cx="659876" cy="428920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" action="ppaction://hlinkshowjump?jump=previousslide" highlightClick="1"/>
          </p:cNvPr>
          <p:cNvSpPr/>
          <p:nvPr/>
        </p:nvSpPr>
        <p:spPr>
          <a:xfrm rot="5400000">
            <a:off x="5775093" y="6328808"/>
            <a:ext cx="654377" cy="32051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7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1"/>
          <a:stretch/>
        </p:blipFill>
        <p:spPr>
          <a:xfrm rot="5400000">
            <a:off x="2343135" y="1173064"/>
            <a:ext cx="7875950" cy="4719117"/>
          </a:xfrm>
        </p:spPr>
      </p:pic>
      <p:sp>
        <p:nvSpPr>
          <p:cNvPr id="5" name="Tlačítko akce: Dopředu nebo Další 4">
            <a:hlinkClick r:id="" action="ppaction://hlinkshowjump?jump=previousslide" highlightClick="1"/>
          </p:cNvPr>
          <p:cNvSpPr/>
          <p:nvPr/>
        </p:nvSpPr>
        <p:spPr>
          <a:xfrm rot="5400000">
            <a:off x="6183984" y="5835192"/>
            <a:ext cx="612742" cy="34879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170596" y="196909"/>
            <a:ext cx="4221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rgbClr val="00B050"/>
                </a:solidFill>
              </a:rPr>
              <a:t>Učebna biologie</a:t>
            </a:r>
            <a:endParaRPr lang="cs-CZ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r="23335"/>
          <a:stretch/>
        </p:blipFill>
        <p:spPr>
          <a:xfrm rot="5400000">
            <a:off x="2185925" y="642115"/>
            <a:ext cx="7958407" cy="5938887"/>
          </a:xfrm>
        </p:spPr>
      </p:pic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 rot="5400000">
            <a:off x="5707927" y="6150991"/>
            <a:ext cx="914400" cy="34879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1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19798"/>
          <a:stretch/>
        </p:blipFill>
        <p:spPr>
          <a:xfrm rot="5400000">
            <a:off x="2551043" y="891958"/>
            <a:ext cx="7510977" cy="5203596"/>
          </a:xfrm>
        </p:spPr>
      </p:pic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 rot="5400000">
            <a:off x="5909078" y="5825768"/>
            <a:ext cx="801278" cy="339365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" action="ppaction://hlinkshowjump?jump=nextslide" highlightClick="1"/>
          </p:cNvPr>
          <p:cNvSpPr/>
          <p:nvPr/>
        </p:nvSpPr>
        <p:spPr>
          <a:xfrm rot="16200000">
            <a:off x="5924745" y="3740513"/>
            <a:ext cx="763571" cy="33299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4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376122"/>
            <a:ext cx="12192000" cy="7234121"/>
          </a:xfrm>
        </p:spPr>
      </p:pic>
      <p:sp>
        <p:nvSpPr>
          <p:cNvPr id="5" name="Tlačítko akce: Zpět nebo Předchozí 4">
            <a:hlinkClick r:id="" action="ppaction://hlinkshowjump?jump=previousslide" highlightClick="1"/>
          </p:cNvPr>
          <p:cNvSpPr/>
          <p:nvPr/>
        </p:nvSpPr>
        <p:spPr>
          <a:xfrm rot="16200000">
            <a:off x="5825765" y="6023728"/>
            <a:ext cx="697584" cy="40535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Zpět nebo Předchozí 5">
            <a:hlinkClick r:id="" action="ppaction://hlinkshowjump?jump=nextslide" highlightClick="1"/>
          </p:cNvPr>
          <p:cNvSpPr/>
          <p:nvPr/>
        </p:nvSpPr>
        <p:spPr>
          <a:xfrm rot="20863116">
            <a:off x="1904218" y="4283770"/>
            <a:ext cx="716437" cy="358218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97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r="21532"/>
          <a:stretch/>
        </p:blipFill>
        <p:spPr>
          <a:xfrm rot="5400000">
            <a:off x="2661495" y="696011"/>
            <a:ext cx="7341294" cy="5567157"/>
          </a:xfrm>
        </p:spPr>
      </p:pic>
      <p:sp>
        <p:nvSpPr>
          <p:cNvPr id="5" name="Tlačítko akce: Zpět nebo Předchozí 4">
            <a:hlinkClick r:id="" action="ppaction://hlinkshowjump?jump=previousslide" highlightClick="1"/>
          </p:cNvPr>
          <p:cNvSpPr/>
          <p:nvPr/>
        </p:nvSpPr>
        <p:spPr>
          <a:xfrm rot="16200000">
            <a:off x="6268825" y="5750351"/>
            <a:ext cx="678730" cy="348791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" action="ppaction://hlinkshowjump?jump=nextslide" highlightClick="1"/>
          </p:cNvPr>
          <p:cNvSpPr/>
          <p:nvPr/>
        </p:nvSpPr>
        <p:spPr>
          <a:xfrm rot="16200000">
            <a:off x="6268825" y="3309906"/>
            <a:ext cx="669303" cy="339365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4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8724"/>
          <a:stretch/>
        </p:blipFill>
        <p:spPr>
          <a:xfrm>
            <a:off x="0" y="-75414"/>
            <a:ext cx="12364756" cy="6933413"/>
          </a:xfrm>
          <a:prstGeom prst="rect">
            <a:avLst/>
          </a:prstGeom>
        </p:spPr>
      </p:pic>
      <p:sp>
        <p:nvSpPr>
          <p:cNvPr id="9" name="Tlačítko akce: Zpět nebo Předchozí 8">
            <a:hlinkClick r:id="" action="ppaction://hlinkshowjump?jump=nextslide" highlightClick="1"/>
          </p:cNvPr>
          <p:cNvSpPr/>
          <p:nvPr/>
        </p:nvSpPr>
        <p:spPr>
          <a:xfrm rot="5400000">
            <a:off x="9926425" y="4656842"/>
            <a:ext cx="631595" cy="301657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lačítko akce: Zpět nebo Předchozí 9">
            <a:hlinkClick r:id="rId3" action="ppaction://hlinksldjump" highlightClick="1"/>
          </p:cNvPr>
          <p:cNvSpPr/>
          <p:nvPr/>
        </p:nvSpPr>
        <p:spPr>
          <a:xfrm rot="16027123">
            <a:off x="6617617" y="6278253"/>
            <a:ext cx="650449" cy="292230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lačítko akce: Zpět nebo Předchozí 10">
            <a:hlinkClick r:id="" action="ppaction://hlinkshowjump?jump=previousslide" highlightClick="1"/>
          </p:cNvPr>
          <p:cNvSpPr/>
          <p:nvPr/>
        </p:nvSpPr>
        <p:spPr>
          <a:xfrm>
            <a:off x="1106147" y="6424368"/>
            <a:ext cx="829559" cy="358219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lačítko akce: Zpět nebo Předchozí 11">
            <a:hlinkClick r:id="rId4" action="ppaction://hlinksldjump" highlightClick="1"/>
          </p:cNvPr>
          <p:cNvSpPr/>
          <p:nvPr/>
        </p:nvSpPr>
        <p:spPr>
          <a:xfrm rot="2834910">
            <a:off x="4692192" y="4971502"/>
            <a:ext cx="707010" cy="273378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lačítko akce: Zpět nebo Předchozí 12">
            <a:hlinkClick r:id="rId5" action="ppaction://hlinksldjump" highlightClick="1"/>
          </p:cNvPr>
          <p:cNvSpPr/>
          <p:nvPr/>
        </p:nvSpPr>
        <p:spPr>
          <a:xfrm>
            <a:off x="1167421" y="4468305"/>
            <a:ext cx="707010" cy="339365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1106147" y="1489435"/>
            <a:ext cx="1983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rgbClr val="00B050"/>
                </a:solidFill>
              </a:rPr>
              <a:t>1.Patro</a:t>
            </a:r>
            <a:endParaRPr lang="cs-CZ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2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r="32902" b="11835"/>
          <a:stretch/>
        </p:blipFill>
        <p:spPr>
          <a:xfrm rot="5400000">
            <a:off x="2243669" y="30021"/>
            <a:ext cx="7704661" cy="6825009"/>
          </a:xfrm>
        </p:spPr>
      </p:pic>
      <p:sp>
        <p:nvSpPr>
          <p:cNvPr id="5" name="Tlačítko akce: Zpět nebo Předchozí 4">
            <a:hlinkClick r:id="" action="ppaction://hlinkshowjump?jump=previousslide" highlightClick="1"/>
          </p:cNvPr>
          <p:cNvSpPr/>
          <p:nvPr/>
        </p:nvSpPr>
        <p:spPr>
          <a:xfrm rot="16200000">
            <a:off x="5015061" y="5910606"/>
            <a:ext cx="782424" cy="292231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8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227"/>
          <a:stretch/>
        </p:blipFill>
        <p:spPr>
          <a:xfrm>
            <a:off x="3007151" y="-204107"/>
            <a:ext cx="6674176" cy="7454883"/>
          </a:xfrm>
          <a:prstGeom prst="rect">
            <a:avLst/>
          </a:prstGeom>
        </p:spPr>
      </p:pic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 rot="16882306">
            <a:off x="5335571" y="6270795"/>
            <a:ext cx="829558" cy="301658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029969" y="1926510"/>
            <a:ext cx="2628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rgbClr val="00B050"/>
                </a:solidFill>
              </a:rPr>
              <a:t>Kanceláře</a:t>
            </a:r>
            <a:endParaRPr lang="cs-CZ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4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236"/>
          <a:stretch/>
        </p:blipFill>
        <p:spPr>
          <a:xfrm>
            <a:off x="2696362" y="-245097"/>
            <a:ext cx="7546578" cy="7220932"/>
          </a:xfrm>
          <a:prstGeom prst="rect">
            <a:avLst/>
          </a:prstGeom>
        </p:spPr>
      </p:pic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 rot="5400000">
            <a:off x="5704787" y="5288437"/>
            <a:ext cx="782425" cy="367646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7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16312"/>
            <a:ext cx="12192001" cy="771068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lačítko akce: Zpět nebo Předchozí 6">
            <a:hlinkClick r:id="" action="ppaction://hlinkshowjump?jump=nextslide" highlightClick="1"/>
          </p:cNvPr>
          <p:cNvSpPr/>
          <p:nvPr/>
        </p:nvSpPr>
        <p:spPr>
          <a:xfrm>
            <a:off x="443059" y="5128182"/>
            <a:ext cx="518474" cy="320511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Dopředu nebo Další 7">
            <a:hlinkClick r:id="rId3" action="ppaction://hlinksldjump" highlightClick="1"/>
          </p:cNvPr>
          <p:cNvSpPr/>
          <p:nvPr/>
        </p:nvSpPr>
        <p:spPr>
          <a:xfrm rot="16200000">
            <a:off x="4041743" y="4772319"/>
            <a:ext cx="560894" cy="34879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lačítko akce: Dopředu nebo Další 9">
            <a:hlinkClick r:id="rId4" action="ppaction://hlinksldjump" highlightClick="1"/>
          </p:cNvPr>
          <p:cNvSpPr/>
          <p:nvPr/>
        </p:nvSpPr>
        <p:spPr>
          <a:xfrm rot="16200000">
            <a:off x="6655324" y="4779390"/>
            <a:ext cx="546754" cy="34879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86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16096"/>
          <a:stretch/>
        </p:blipFill>
        <p:spPr>
          <a:xfrm rot="5400000">
            <a:off x="2302628" y="886422"/>
            <a:ext cx="7586743" cy="4788815"/>
          </a:xfrm>
        </p:spPr>
      </p:pic>
      <p:sp>
        <p:nvSpPr>
          <p:cNvPr id="5" name="Tlačítko akce: Zpět nebo Předchozí 4">
            <a:hlinkClick r:id="rId3" action="ppaction://hlinksldjump" highlightClick="1"/>
          </p:cNvPr>
          <p:cNvSpPr/>
          <p:nvPr/>
        </p:nvSpPr>
        <p:spPr>
          <a:xfrm rot="16200000">
            <a:off x="6066148" y="5547674"/>
            <a:ext cx="744718" cy="395926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" action="ppaction://hlinkshowjump?jump=nextslide" highlightClick="1"/>
          </p:cNvPr>
          <p:cNvSpPr/>
          <p:nvPr/>
        </p:nvSpPr>
        <p:spPr>
          <a:xfrm rot="16200000">
            <a:off x="6064577" y="3516197"/>
            <a:ext cx="738434" cy="405353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1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5"/>
          <a:stretch/>
        </p:blipFill>
        <p:spPr>
          <a:xfrm rot="10800000">
            <a:off x="1244338" y="-126630"/>
            <a:ext cx="10190375" cy="7191365"/>
          </a:xfrm>
        </p:spPr>
      </p:pic>
      <p:sp>
        <p:nvSpPr>
          <p:cNvPr id="5" name="Tlačítko akce: Dopředu nebo Další 4">
            <a:hlinkClick r:id="" action="ppaction://hlinkshowjump?jump=previousslide" highlightClick="1"/>
          </p:cNvPr>
          <p:cNvSpPr/>
          <p:nvPr/>
        </p:nvSpPr>
        <p:spPr>
          <a:xfrm rot="5400000">
            <a:off x="5700074" y="6294749"/>
            <a:ext cx="791851" cy="33465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" action="ppaction://hlinkshowjump?jump=nextslide" highlightClick="1"/>
          </p:cNvPr>
          <p:cNvSpPr/>
          <p:nvPr/>
        </p:nvSpPr>
        <p:spPr>
          <a:xfrm rot="10583489">
            <a:off x="1828801" y="4798244"/>
            <a:ext cx="744718" cy="34879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0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17477"/>
          <a:stretch/>
        </p:blipFill>
        <p:spPr>
          <a:xfrm rot="5400000">
            <a:off x="2955762" y="1080860"/>
            <a:ext cx="7084243" cy="4639721"/>
          </a:xfrm>
        </p:spPr>
      </p:pic>
      <p:sp>
        <p:nvSpPr>
          <p:cNvPr id="5" name="Tlačítko akce: Zpět nebo Předchozí 4">
            <a:hlinkClick r:id="" action="ppaction://hlinkshowjump?jump=previousslide" highlightClick="1"/>
          </p:cNvPr>
          <p:cNvSpPr/>
          <p:nvPr/>
        </p:nvSpPr>
        <p:spPr>
          <a:xfrm rot="16200000">
            <a:off x="6042581" y="5854045"/>
            <a:ext cx="782425" cy="329939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" action="ppaction://hlinkshowjump?jump=nextslide" highlightClick="1"/>
          </p:cNvPr>
          <p:cNvSpPr/>
          <p:nvPr/>
        </p:nvSpPr>
        <p:spPr>
          <a:xfrm rot="16200000">
            <a:off x="6052008" y="3788863"/>
            <a:ext cx="744717" cy="311084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9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b="1" dirty="0" smtClean="0">
                <a:solidFill>
                  <a:srgbClr val="00B050"/>
                </a:solidFill>
              </a:rPr>
              <a:t>2.Patro</a:t>
            </a:r>
            <a:endParaRPr lang="cs-CZ" sz="4800" b="1" dirty="0">
              <a:solidFill>
                <a:srgbClr val="00B050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6"/>
          <a:stretch/>
        </p:blipFill>
        <p:spPr>
          <a:xfrm>
            <a:off x="-245220" y="2121030"/>
            <a:ext cx="12512756" cy="2214105"/>
          </a:xfrm>
        </p:spPr>
      </p:pic>
      <p:sp>
        <p:nvSpPr>
          <p:cNvPr id="7" name="Tlačítko akce: Zpět nebo Předchozí 6">
            <a:hlinkClick r:id="" action="ppaction://hlinkshowjump?jump=previousslide" highlightClick="1"/>
          </p:cNvPr>
          <p:cNvSpPr/>
          <p:nvPr/>
        </p:nvSpPr>
        <p:spPr>
          <a:xfrm rot="5078648">
            <a:off x="100178" y="3886131"/>
            <a:ext cx="462372" cy="245097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Zpět nebo Předchozí 7">
            <a:hlinkClick r:id="rId3" action="ppaction://hlinksldjump" highlightClick="1"/>
          </p:cNvPr>
          <p:cNvSpPr/>
          <p:nvPr/>
        </p:nvSpPr>
        <p:spPr>
          <a:xfrm rot="3105871">
            <a:off x="1178350" y="3460325"/>
            <a:ext cx="584462" cy="273378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lačítko akce: Dopředu nebo Další 8">
            <a:hlinkClick r:id="" action="ppaction://hlinkshowjump?jump=nextslide" highlightClick="1"/>
          </p:cNvPr>
          <p:cNvSpPr/>
          <p:nvPr/>
        </p:nvSpPr>
        <p:spPr>
          <a:xfrm rot="13153887">
            <a:off x="8070170" y="3449510"/>
            <a:ext cx="559488" cy="263950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lačítko akce: Dopředu nebo Další 9">
            <a:hlinkClick r:id="rId4" action="ppaction://hlinksldjump" highlightClick="1"/>
          </p:cNvPr>
          <p:cNvSpPr/>
          <p:nvPr/>
        </p:nvSpPr>
        <p:spPr>
          <a:xfrm rot="19745698">
            <a:off x="10671141" y="3489542"/>
            <a:ext cx="876693" cy="26029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2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r="15313"/>
          <a:stretch/>
        </p:blipFill>
        <p:spPr>
          <a:xfrm rot="5400000">
            <a:off x="2400717" y="1011787"/>
            <a:ext cx="7839910" cy="5231879"/>
          </a:xfrm>
        </p:spPr>
      </p:pic>
      <p:sp>
        <p:nvSpPr>
          <p:cNvPr id="5" name="Tlačítko akce: Zpět nebo Předchozí 4">
            <a:hlinkClick r:id="" action="ppaction://hlinkshowjump?jump=previousslide" highlightClick="1"/>
          </p:cNvPr>
          <p:cNvSpPr/>
          <p:nvPr/>
        </p:nvSpPr>
        <p:spPr>
          <a:xfrm rot="16200000">
            <a:off x="5476974" y="5505254"/>
            <a:ext cx="754144" cy="311085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1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919" b="2872"/>
          <a:stretch/>
        </p:blipFill>
        <p:spPr>
          <a:xfrm>
            <a:off x="1866507" y="0"/>
            <a:ext cx="8372573" cy="6945693"/>
          </a:xfrm>
          <a:prstGeom prst="rect">
            <a:avLst/>
          </a:prstGeom>
        </p:spPr>
      </p:pic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 rot="4787705">
            <a:off x="2969442" y="5222452"/>
            <a:ext cx="810705" cy="329938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0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r="11136"/>
          <a:stretch/>
        </p:blipFill>
        <p:spPr>
          <a:xfrm rot="5400000">
            <a:off x="2481722" y="1328337"/>
            <a:ext cx="7461084" cy="4430598"/>
          </a:xfrm>
        </p:spPr>
      </p:pic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 rot="5400000">
            <a:off x="5700074" y="5627803"/>
            <a:ext cx="791852" cy="34879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" action="ppaction://hlinkshowjump?jump=nextslide" highlightClick="1"/>
          </p:cNvPr>
          <p:cNvSpPr/>
          <p:nvPr/>
        </p:nvSpPr>
        <p:spPr>
          <a:xfrm rot="16200000">
            <a:off x="5697711" y="3809937"/>
            <a:ext cx="848413" cy="31581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13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388573"/>
            <a:ext cx="10510887" cy="7688520"/>
          </a:xfrm>
        </p:spPr>
      </p:pic>
      <p:sp>
        <p:nvSpPr>
          <p:cNvPr id="7" name="Tlačítko akce: Zpět nebo Předchozí 6">
            <a:hlinkClick r:id="" action="ppaction://hlinkshowjump?jump=previousslide" highlightClick="1"/>
          </p:cNvPr>
          <p:cNvSpPr/>
          <p:nvPr/>
        </p:nvSpPr>
        <p:spPr>
          <a:xfrm rot="20372250">
            <a:off x="6066899" y="6453838"/>
            <a:ext cx="914400" cy="34879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Zpět nebo Předchozí 7">
            <a:hlinkClick r:id="" action="ppaction://hlinkshowjump?jump=nextslide" highlightClick="1"/>
          </p:cNvPr>
          <p:cNvSpPr/>
          <p:nvPr/>
        </p:nvSpPr>
        <p:spPr>
          <a:xfrm>
            <a:off x="6579909" y="4760536"/>
            <a:ext cx="838986" cy="301658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9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4"/>
          <a:stretch/>
        </p:blipFill>
        <p:spPr>
          <a:xfrm rot="5400000">
            <a:off x="2405722" y="1425338"/>
            <a:ext cx="7763912" cy="4355183"/>
          </a:xfrm>
        </p:spPr>
      </p:pic>
      <p:sp>
        <p:nvSpPr>
          <p:cNvPr id="5" name="Tlačítko akce: Zpět nebo Předchozí 4">
            <a:hlinkClick r:id="" action="ppaction://hlinkshowjump?jump=previousslide" highlightClick="1"/>
          </p:cNvPr>
          <p:cNvSpPr/>
          <p:nvPr/>
        </p:nvSpPr>
        <p:spPr>
          <a:xfrm rot="16200000">
            <a:off x="6023727" y="6523348"/>
            <a:ext cx="895547" cy="367645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Dopředu nebo Další 5">
            <a:hlinkClick r:id="" action="ppaction://hlinkshowjump?jump=nextslide" highlightClick="1"/>
          </p:cNvPr>
          <p:cNvSpPr/>
          <p:nvPr/>
        </p:nvSpPr>
        <p:spPr>
          <a:xfrm rot="16200000">
            <a:off x="6047295" y="4157220"/>
            <a:ext cx="829559" cy="34879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58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2954" y="0"/>
            <a:ext cx="12969224" cy="6956981"/>
          </a:xfrm>
          <a:prstGeom prst="rect">
            <a:avLst/>
          </a:prstGeom>
        </p:spPr>
      </p:pic>
      <p:sp>
        <p:nvSpPr>
          <p:cNvPr id="10" name="Tlačítko akce: Zpět nebo Předchozí 9">
            <a:hlinkClick r:id="" action="ppaction://hlinkshowjump?jump=previousslide" highlightClick="1"/>
          </p:cNvPr>
          <p:cNvSpPr/>
          <p:nvPr/>
        </p:nvSpPr>
        <p:spPr>
          <a:xfrm rot="16200000">
            <a:off x="4128940" y="6174557"/>
            <a:ext cx="820132" cy="32051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008667" y="612407"/>
            <a:ext cx="1983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rgbClr val="00B050"/>
                </a:solidFill>
              </a:rPr>
              <a:t>3.Patro</a:t>
            </a:r>
            <a:endParaRPr lang="cs-CZ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6313" y="216817"/>
            <a:ext cx="11372654" cy="1692111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solidFill>
                  <a:srgbClr val="00B050"/>
                </a:solidFill>
              </a:rPr>
              <a:t>Bufet</a:t>
            </a:r>
            <a:endParaRPr lang="cs-CZ" sz="4800" b="1" dirty="0">
              <a:solidFill>
                <a:srgbClr val="00B050"/>
              </a:solidFill>
            </a:endParaRPr>
          </a:p>
        </p:txBody>
      </p:sp>
      <p:sp>
        <p:nvSpPr>
          <p:cNvPr id="4" name="Tlačítko akce: Dopředu nebo Další 3">
            <a:hlinkClick r:id="" action="ppaction://hlinkshowjump?jump=nextslide" highlightClick="1"/>
          </p:cNvPr>
          <p:cNvSpPr/>
          <p:nvPr/>
        </p:nvSpPr>
        <p:spPr>
          <a:xfrm rot="16200000">
            <a:off x="1348033" y="4317477"/>
            <a:ext cx="584462" cy="34879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2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649690"/>
            <a:ext cx="13367208" cy="10004906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7" name="Tlačítko akce: Dopředu nebo Další 6">
            <a:hlinkClick r:id="rId5" action="ppaction://hlinksldjump" highlightClick="1"/>
          </p:cNvPr>
          <p:cNvSpPr/>
          <p:nvPr/>
        </p:nvSpPr>
        <p:spPr>
          <a:xfrm>
            <a:off x="9615340" y="5495827"/>
            <a:ext cx="603316" cy="414779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64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r="14011"/>
          <a:stretch/>
        </p:blipFill>
        <p:spPr>
          <a:xfrm rot="5400000">
            <a:off x="2210452" y="799346"/>
            <a:ext cx="7510914" cy="5413501"/>
          </a:xfrm>
          <a:prstGeom prst="rect">
            <a:avLst/>
          </a:prstGeom>
        </p:spPr>
      </p:pic>
      <p:sp>
        <p:nvSpPr>
          <p:cNvPr id="6" name="Tlačítko akce: Dopředu nebo Další 5">
            <a:hlinkClick r:id="" action="ppaction://hlinkshowjump?jump=nextslide" highlightClick="1"/>
          </p:cNvPr>
          <p:cNvSpPr/>
          <p:nvPr/>
        </p:nvSpPr>
        <p:spPr>
          <a:xfrm rot="16200000">
            <a:off x="5326145" y="4758179"/>
            <a:ext cx="641023" cy="358218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1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42442" y="207390"/>
            <a:ext cx="14056025" cy="7103583"/>
          </a:xfrm>
        </p:spPr>
      </p:pic>
      <p:sp>
        <p:nvSpPr>
          <p:cNvPr id="5" name="Tlačítko akce: Zpět nebo Předchozí 4">
            <a:hlinkClick r:id="" action="ppaction://hlinkshowjump?jump=nextslide" highlightClick="1"/>
          </p:cNvPr>
          <p:cNvSpPr/>
          <p:nvPr/>
        </p:nvSpPr>
        <p:spPr>
          <a:xfrm rot="19877637">
            <a:off x="980387" y="6268824"/>
            <a:ext cx="565609" cy="320512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Zpět nebo Předchozí 5">
            <a:hlinkClick r:id="rId3" action="ppaction://hlinksldjump" highlightClick="1"/>
          </p:cNvPr>
          <p:cNvSpPr/>
          <p:nvPr/>
        </p:nvSpPr>
        <p:spPr>
          <a:xfrm>
            <a:off x="645940" y="3916369"/>
            <a:ext cx="584462" cy="320511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lačítko akce: Dopředu nebo Další 6">
            <a:hlinkClick r:id="rId4" action="ppaction://hlinksldjump" highlightClick="1"/>
          </p:cNvPr>
          <p:cNvSpPr/>
          <p:nvPr/>
        </p:nvSpPr>
        <p:spPr>
          <a:xfrm>
            <a:off x="10030120" y="4967926"/>
            <a:ext cx="678729" cy="386499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211505" y="1781666"/>
            <a:ext cx="2133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smtClean="0">
                <a:solidFill>
                  <a:srgbClr val="00B050"/>
                </a:solidFill>
              </a:rPr>
              <a:t>Suterén</a:t>
            </a:r>
            <a:endParaRPr lang="cs-CZ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r="11191"/>
          <a:stretch/>
        </p:blipFill>
        <p:spPr>
          <a:xfrm rot="5400000">
            <a:off x="2085509" y="760972"/>
            <a:ext cx="7678471" cy="5250729"/>
          </a:xfrm>
        </p:spPr>
      </p:pic>
      <p:sp>
        <p:nvSpPr>
          <p:cNvPr id="5" name="Tlačítko akce: Zpět nebo Předchozí 4">
            <a:hlinkClick r:id="" action="ppaction://hlinkshowjump?jump=previousslide" highlightClick="1"/>
          </p:cNvPr>
          <p:cNvSpPr/>
          <p:nvPr/>
        </p:nvSpPr>
        <p:spPr>
          <a:xfrm rot="16200000">
            <a:off x="5821049" y="6338777"/>
            <a:ext cx="641023" cy="433633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78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065"/>
          <a:stretch/>
        </p:blipFill>
        <p:spPr>
          <a:xfrm>
            <a:off x="1255790" y="1"/>
            <a:ext cx="9580864" cy="6858000"/>
          </a:xfrm>
          <a:prstGeom prst="rect">
            <a:avLst/>
          </a:prstGeom>
        </p:spPr>
      </p:pic>
      <p:sp>
        <p:nvSpPr>
          <p:cNvPr id="5" name="Tlačítko akce: Dopředu nebo Další 4">
            <a:hlinkClick r:id="rId3" action="ppaction://hlinksldjump" highlightClick="1"/>
          </p:cNvPr>
          <p:cNvSpPr/>
          <p:nvPr/>
        </p:nvSpPr>
        <p:spPr>
          <a:xfrm rot="5204754">
            <a:off x="3091993" y="4967924"/>
            <a:ext cx="641022" cy="358219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4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17</Words>
  <Application>Microsoft Office PowerPoint</Application>
  <PresentationFormat>Širokoúhlá obrazovka</PresentationFormat>
  <Paragraphs>14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Algerian</vt:lpstr>
      <vt:lpstr>Arial</vt:lpstr>
      <vt:lpstr>Calibri</vt:lpstr>
      <vt:lpstr>Calibri Light</vt:lpstr>
      <vt:lpstr>Times New Roman</vt:lpstr>
      <vt:lpstr>Motiv Office</vt:lpstr>
      <vt:lpstr>Gymnázium view</vt:lpstr>
      <vt:lpstr>Prezentace aplikace PowerPoint</vt:lpstr>
      <vt:lpstr>Prezentace aplikace PowerPoint</vt:lpstr>
      <vt:lpstr>Bufet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2.Patro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Student</dc:creator>
  <cp:lastModifiedBy>Student</cp:lastModifiedBy>
  <cp:revision>20</cp:revision>
  <dcterms:created xsi:type="dcterms:W3CDTF">2019-05-27T07:38:36Z</dcterms:created>
  <dcterms:modified xsi:type="dcterms:W3CDTF">2019-05-27T10:23:02Z</dcterms:modified>
</cp:coreProperties>
</file>